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45A8-9ACE-0383-E7A2-5476A1161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22C86-C60A-F851-1344-2D476CED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8783-1B9B-B946-6E13-DC3EA547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A2F6-A15F-8371-2008-BB2F2605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02912-60F6-247E-5B73-6B90C91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2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0205-DE9A-C280-1A91-BD2AF3B9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01E6C-05A8-BE10-8685-26BF43173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0D743-006C-8F8C-0208-ABB8D77F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4B70-64BD-3C57-617B-D719254A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A5836-E555-DB0A-6E7B-0BE34C94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22F62D-F766-1616-63C1-6ACFAAA38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87FE2-5B5B-6252-340D-548A2F8A9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FBE66-D859-7037-5525-EDAA0818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9ED25-A888-28FB-ADD8-01308A1D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66CF5-AB18-813D-0F4C-8D52CF02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0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0DD6-3465-DD54-634A-79B96A07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16CC-F379-7928-A34D-701DB9D45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D7864-7F09-86B0-114A-B048F237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F2EAF-06D6-17AB-572D-8FD95508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6C870-09E5-6BB4-2523-9FB4484E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DD4C-8F1C-F821-3431-4754F626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A8FB-38BC-0606-32AE-D7894AB03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5AE9C-039A-0C88-2846-4E6F4B54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7479E-C62A-044A-F713-4CE4ABA9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4515-F06F-EFB5-3346-C17DBC56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2C40-EB84-2D98-B8FF-FAADEEE7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B0535-6A19-51CF-0CC2-274462F8C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7E827-C689-6576-D881-75DCCE689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2BBB1-235F-1413-FB58-DB450186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CF97F-B8E4-BFDA-D9D1-7A25EBD2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A9912-A7D7-5FC9-7275-10DEED3A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01EF-E165-90EE-998C-998E8757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67BF-515A-1598-05B5-183BEC303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B53A7-AA5F-6121-CA1F-A69AFAED1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1CE61-D8A8-7A2D-FA59-E90F56F57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25969-ADD1-0882-E376-E5B654371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A91939-FFBC-D3A2-003E-D700072A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1AD8B-4AB2-01FB-9EDF-D9E9A00C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C0722-66DE-05D4-F488-CD26B43E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2F49-143B-B632-0F93-EF323033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11DFF-CDA7-21B0-AD87-DF0B891C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D5345-CE9F-20E8-2744-AE87A3F1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8CCB3-78C8-BEC4-28B9-E3CAB1CE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829BF-B50F-BF0F-1B5E-78F97EF8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051D-5B4B-CAB6-51A1-155C1FB6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6D46-ACE8-D387-03B6-5BBDA889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EE7B-0192-EABE-BA80-3B954B5D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615A-7FFA-FC01-02DD-2CA617C04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D7DD7-D7E2-68F2-EF5E-448363E26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5E43-76E6-BDCB-D16A-F051E3BF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1FD26-A809-6F39-84D5-767E8A35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E800D-0692-6CB5-95B5-07837858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AA72-A7C7-C09A-5919-C96F84E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567E-3193-7E12-4C03-73D4333E6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B0FEC-0188-C55F-9EB8-1F2007615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BC8A9-9B3A-4BA9-5F77-16466D7D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A63F4-F99C-4D1B-313D-1FDB6AF6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FA26C-02AE-A649-52FD-6285006E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3E10E-0D57-688A-39C9-15D5A658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4648A-96E9-8166-155D-A2E3E6E62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6EAE5-B49B-2E2A-37BC-222F892FB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FE207-357F-4B0C-B027-5200FA8E248C}" type="datetimeFigureOut">
              <a:rPr lang="en-US" smtClean="0"/>
              <a:t>2024-10-09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ED5DE-8F73-D508-9C7F-209E640BD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210AB-AF31-A138-8863-7331BAC83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47170-27F2-4523-AE8D-4927F7EFB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C71CC5C0-B075-AB56-57E5-06AA67648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44" y="0"/>
            <a:ext cx="5498356" cy="3665571"/>
          </a:xfrm>
          <a:prstGeom prst="rect">
            <a:avLst/>
          </a:prstGeom>
        </p:spPr>
      </p:pic>
      <p:pic>
        <p:nvPicPr>
          <p:cNvPr id="5" name="Picture 4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068CA179-801C-1881-1FA1-44E61A04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" y="2711450"/>
            <a:ext cx="6219825" cy="4146550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E0139BE-7D2E-F322-5D90-4484C059C6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2"/>
          <a:stretch/>
        </p:blipFill>
        <p:spPr>
          <a:xfrm rot="5400000">
            <a:off x="8989799" y="3655802"/>
            <a:ext cx="3519490" cy="2884912"/>
          </a:xfrm>
          <a:prstGeom prst="rect">
            <a:avLst/>
          </a:prstGeom>
        </p:spPr>
      </p:pic>
      <p:pic>
        <p:nvPicPr>
          <p:cNvPr id="9" name="Picture 8" descr="A group of people walking on a brick road&#10;&#10;Description automatically generated">
            <a:extLst>
              <a:ext uri="{FF2B5EF4-FFF2-40B4-BE49-F238E27FC236}">
                <a16:creationId xmlns:a16="http://schemas.microsoft.com/office/drawing/2014/main" id="{C3F94958-D911-A12D-375D-0711749E77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r="24375" b="12467"/>
          <a:stretch/>
        </p:blipFill>
        <p:spPr>
          <a:xfrm>
            <a:off x="6202183" y="3338511"/>
            <a:ext cx="3104904" cy="3519489"/>
          </a:xfrm>
          <a:prstGeom prst="rect">
            <a:avLst/>
          </a:prstGeom>
        </p:spPr>
      </p:pic>
      <p:pic>
        <p:nvPicPr>
          <p:cNvPr id="11" name="Picture 10" descr="A group of people standing next to bicycles&#10;&#10;Description automatically generated">
            <a:extLst>
              <a:ext uri="{FF2B5EF4-FFF2-40B4-BE49-F238E27FC236}">
                <a16:creationId xmlns:a16="http://schemas.microsoft.com/office/drawing/2014/main" id="{5083E3D0-B4A2-63F5-0981-46419A497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/>
        </p:blipFill>
        <p:spPr>
          <a:xfrm>
            <a:off x="-17642" y="0"/>
            <a:ext cx="6711286" cy="3038475"/>
          </a:xfrm>
          <a:prstGeom prst="rect">
            <a:avLst/>
          </a:prstGeom>
        </p:spPr>
      </p:pic>
      <p:sp>
        <p:nvSpPr>
          <p:cNvPr id="16" name="Double Wave 15">
            <a:extLst>
              <a:ext uri="{FF2B5EF4-FFF2-40B4-BE49-F238E27FC236}">
                <a16:creationId xmlns:a16="http://schemas.microsoft.com/office/drawing/2014/main" id="{77651036-067D-387A-601D-FD81EDF06F1C}"/>
              </a:ext>
            </a:extLst>
          </p:cNvPr>
          <p:cNvSpPr/>
          <p:nvPr/>
        </p:nvSpPr>
        <p:spPr>
          <a:xfrm>
            <a:off x="4354210" y="2784164"/>
            <a:ext cx="3400425" cy="1028701"/>
          </a:xfrm>
          <a:prstGeom prst="doubleWav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FAIRiCUBE</a:t>
            </a:r>
            <a:r>
              <a:rPr lang="en-GB" dirty="0"/>
              <a:t> Status meeting at </a:t>
            </a:r>
            <a:r>
              <a:rPr lang="en-GB"/>
              <a:t>Wageningen October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82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Wageningen University and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Vullings, Wies</dc:creator>
  <cp:lastModifiedBy>Vullings, Wies</cp:lastModifiedBy>
  <cp:revision>1</cp:revision>
  <dcterms:created xsi:type="dcterms:W3CDTF">2024-10-09T13:31:32Z</dcterms:created>
  <dcterms:modified xsi:type="dcterms:W3CDTF">2024-10-09T14:40:20Z</dcterms:modified>
</cp:coreProperties>
</file>